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0" r:id="rId3"/>
    <p:sldId id="262" r:id="rId4"/>
    <p:sldId id="264"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10" r:id="rId48"/>
    <p:sldId id="312" r:id="rId49"/>
    <p:sldId id="311" r:id="rId50"/>
    <p:sldId id="309"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66F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354"/>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217606-951D-41D2-952E-EC392A35DD29}"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E5A6BD55-A146-41D2-8DBD-36C0D8830C00}">
      <dgm:prSet phldrT="[Text]"/>
      <dgm:spPr/>
      <dgm:t>
        <a:bodyPr/>
        <a:lstStyle/>
        <a:p>
          <a:r>
            <a:rPr lang="en-US" b="1" dirty="0" smtClean="0">
              <a:latin typeface="a song for jennifer" pitchFamily="2" charset="0"/>
            </a:rPr>
            <a:t>JAVA 7.0 WITH JSP</a:t>
          </a:r>
          <a:endParaRPr lang="en-US" b="1" dirty="0">
            <a:latin typeface="a song for jennifer" pitchFamily="2" charset="0"/>
          </a:endParaRPr>
        </a:p>
      </dgm:t>
    </dgm:pt>
    <dgm:pt modelId="{50C63186-EA50-45FD-8818-42F8EC715206}" type="parTrans" cxnId="{AABAB99E-92DA-4EA3-99EF-B64C2F1B24D8}">
      <dgm:prSet/>
      <dgm:spPr/>
      <dgm:t>
        <a:bodyPr/>
        <a:lstStyle/>
        <a:p>
          <a:endParaRPr lang="en-US"/>
        </a:p>
      </dgm:t>
    </dgm:pt>
    <dgm:pt modelId="{E8616D60-96A5-4C1A-B44C-6B15E29AA39E}" type="sibTrans" cxnId="{AABAB99E-92DA-4EA3-99EF-B64C2F1B24D8}">
      <dgm:prSet/>
      <dgm:spPr/>
      <dgm:t>
        <a:bodyPr/>
        <a:lstStyle/>
        <a:p>
          <a:endParaRPr lang="en-US"/>
        </a:p>
      </dgm:t>
    </dgm:pt>
    <dgm:pt modelId="{4B4A788D-5565-4ABD-801C-82850766CCD4}">
      <dgm:prSet phldrT="[Text]" custT="1"/>
      <dgm:spPr/>
      <dgm:t>
        <a:bodyPr/>
        <a:lstStyle/>
        <a:p>
          <a:pPr algn="ctr"/>
          <a:r>
            <a:rPr lang="en-US" sz="5400" b="1" dirty="0" smtClean="0">
              <a:latin typeface="a song for jennifer" pitchFamily="2" charset="0"/>
            </a:rPr>
            <a:t>FRONT END</a:t>
          </a:r>
          <a:endParaRPr lang="en-US" sz="5400" b="1" dirty="0">
            <a:latin typeface="a song for jennifer" pitchFamily="2" charset="0"/>
          </a:endParaRPr>
        </a:p>
      </dgm:t>
    </dgm:pt>
    <dgm:pt modelId="{33F530FE-2CE9-409C-89FB-0A5E96D1FFC0}" type="parTrans" cxnId="{9629E708-4DA2-4E49-96C1-4D32BD686B33}">
      <dgm:prSet/>
      <dgm:spPr/>
      <dgm:t>
        <a:bodyPr/>
        <a:lstStyle/>
        <a:p>
          <a:endParaRPr lang="en-US"/>
        </a:p>
      </dgm:t>
    </dgm:pt>
    <dgm:pt modelId="{79208935-6D5E-4B7E-92C9-72B684FB2E34}" type="sibTrans" cxnId="{9629E708-4DA2-4E49-96C1-4D32BD686B33}">
      <dgm:prSet/>
      <dgm:spPr/>
      <dgm:t>
        <a:bodyPr/>
        <a:lstStyle/>
        <a:p>
          <a:endParaRPr lang="en-US"/>
        </a:p>
      </dgm:t>
    </dgm:pt>
    <dgm:pt modelId="{F8456139-7BFD-420A-99C6-396A03070EE2}">
      <dgm:prSet phldrT="[Text]" custT="1"/>
      <dgm:spPr/>
      <dgm:t>
        <a:bodyPr/>
        <a:lstStyle/>
        <a:p>
          <a:r>
            <a:rPr lang="en-US" sz="5400" dirty="0" smtClean="0">
              <a:latin typeface="a song for jennifer" pitchFamily="2" charset="0"/>
            </a:rPr>
            <a:t>MYSQL 5.0</a:t>
          </a:r>
          <a:endParaRPr lang="en-US" sz="5400" dirty="0">
            <a:latin typeface="a song for jennifer" pitchFamily="2" charset="0"/>
          </a:endParaRPr>
        </a:p>
      </dgm:t>
    </dgm:pt>
    <dgm:pt modelId="{FF4FCB21-6622-48D9-A764-8C18F91CC625}" type="parTrans" cxnId="{935FEEA9-F1B8-440A-B269-022C98C5DC5E}">
      <dgm:prSet/>
      <dgm:spPr/>
      <dgm:t>
        <a:bodyPr/>
        <a:lstStyle/>
        <a:p>
          <a:endParaRPr lang="en-US"/>
        </a:p>
      </dgm:t>
    </dgm:pt>
    <dgm:pt modelId="{F5AE9002-A3EE-4240-BF74-24D8FB7DAB2F}" type="sibTrans" cxnId="{935FEEA9-F1B8-440A-B269-022C98C5DC5E}">
      <dgm:prSet/>
      <dgm:spPr/>
      <dgm:t>
        <a:bodyPr/>
        <a:lstStyle/>
        <a:p>
          <a:endParaRPr lang="en-US"/>
        </a:p>
      </dgm:t>
    </dgm:pt>
    <dgm:pt modelId="{15225016-E216-4EB7-8098-6B61B71E2D60}">
      <dgm:prSet phldrT="[Text]" custT="1"/>
      <dgm:spPr/>
      <dgm:t>
        <a:bodyPr/>
        <a:lstStyle/>
        <a:p>
          <a:pPr algn="ctr"/>
          <a:r>
            <a:rPr lang="en-US" sz="5400" b="1" dirty="0" smtClean="0">
              <a:latin typeface="a song for jennifer bold" pitchFamily="2" charset="0"/>
            </a:rPr>
            <a:t>BACK END</a:t>
          </a:r>
          <a:endParaRPr lang="en-US" sz="5400" b="1" dirty="0">
            <a:latin typeface="a song for jennifer bold" pitchFamily="2" charset="0"/>
          </a:endParaRPr>
        </a:p>
      </dgm:t>
    </dgm:pt>
    <dgm:pt modelId="{75BC1DA9-5E9D-4C9E-9C6A-F9E51CEBE171}" type="parTrans" cxnId="{E082583F-742B-4CD3-BF9A-BC0EA1AE0319}">
      <dgm:prSet/>
      <dgm:spPr/>
      <dgm:t>
        <a:bodyPr/>
        <a:lstStyle/>
        <a:p>
          <a:endParaRPr lang="en-US"/>
        </a:p>
      </dgm:t>
    </dgm:pt>
    <dgm:pt modelId="{0F7015E4-551A-4D96-873A-B74B9AC9CC49}" type="sibTrans" cxnId="{E082583F-742B-4CD3-BF9A-BC0EA1AE0319}">
      <dgm:prSet/>
      <dgm:spPr/>
      <dgm:t>
        <a:bodyPr/>
        <a:lstStyle/>
        <a:p>
          <a:endParaRPr lang="en-US"/>
        </a:p>
      </dgm:t>
    </dgm:pt>
    <dgm:pt modelId="{BF605195-CE15-4C5C-9FC5-D3EE985B0434}" type="pres">
      <dgm:prSet presAssocID="{78217606-951D-41D2-952E-EC392A35DD29}" presName="Name0" presStyleCnt="0">
        <dgm:presLayoutVars>
          <dgm:dir/>
          <dgm:animLvl val="lvl"/>
          <dgm:resizeHandles/>
        </dgm:presLayoutVars>
      </dgm:prSet>
      <dgm:spPr/>
      <dgm:t>
        <a:bodyPr/>
        <a:lstStyle/>
        <a:p>
          <a:endParaRPr lang="en-US"/>
        </a:p>
      </dgm:t>
    </dgm:pt>
    <dgm:pt modelId="{E77D4156-87A3-4231-9C91-B3A6B48DD269}" type="pres">
      <dgm:prSet presAssocID="{E5A6BD55-A146-41D2-8DBD-36C0D8830C00}" presName="linNode" presStyleCnt="0"/>
      <dgm:spPr/>
    </dgm:pt>
    <dgm:pt modelId="{5D9EBA38-0893-4F4C-9AFD-142E86FD6392}" type="pres">
      <dgm:prSet presAssocID="{E5A6BD55-A146-41D2-8DBD-36C0D8830C00}" presName="parentShp" presStyleLbl="node1" presStyleIdx="0" presStyleCnt="2" custLinFactNeighborY="-1338">
        <dgm:presLayoutVars>
          <dgm:bulletEnabled val="1"/>
        </dgm:presLayoutVars>
      </dgm:prSet>
      <dgm:spPr/>
      <dgm:t>
        <a:bodyPr/>
        <a:lstStyle/>
        <a:p>
          <a:endParaRPr lang="en-US"/>
        </a:p>
      </dgm:t>
    </dgm:pt>
    <dgm:pt modelId="{AA736CA9-A1DD-414E-A332-FE5A26391AAD}" type="pres">
      <dgm:prSet presAssocID="{E5A6BD55-A146-41D2-8DBD-36C0D8830C00}" presName="childShp" presStyleLbl="bgAccFollowNode1" presStyleIdx="0" presStyleCnt="2" custLinFactNeighborX="467" custLinFactNeighborY="-13086">
        <dgm:presLayoutVars>
          <dgm:bulletEnabled val="1"/>
        </dgm:presLayoutVars>
      </dgm:prSet>
      <dgm:spPr/>
      <dgm:t>
        <a:bodyPr/>
        <a:lstStyle/>
        <a:p>
          <a:endParaRPr lang="en-US"/>
        </a:p>
      </dgm:t>
    </dgm:pt>
    <dgm:pt modelId="{170BD4CE-3FB1-488D-A356-9D3285876256}" type="pres">
      <dgm:prSet presAssocID="{E8616D60-96A5-4C1A-B44C-6B15E29AA39E}" presName="spacing" presStyleCnt="0"/>
      <dgm:spPr/>
    </dgm:pt>
    <dgm:pt modelId="{12D4D3FE-FF20-49E3-9641-0701AC0249A0}" type="pres">
      <dgm:prSet presAssocID="{F8456139-7BFD-420A-99C6-396A03070EE2}" presName="linNode" presStyleCnt="0"/>
      <dgm:spPr/>
    </dgm:pt>
    <dgm:pt modelId="{8AD4261D-678F-4ABF-84B5-D670B0CD9D10}" type="pres">
      <dgm:prSet presAssocID="{F8456139-7BFD-420A-99C6-396A03070EE2}" presName="parentShp" presStyleLbl="node1" presStyleIdx="1" presStyleCnt="2">
        <dgm:presLayoutVars>
          <dgm:bulletEnabled val="1"/>
        </dgm:presLayoutVars>
      </dgm:prSet>
      <dgm:spPr/>
      <dgm:t>
        <a:bodyPr/>
        <a:lstStyle/>
        <a:p>
          <a:endParaRPr lang="en-US"/>
        </a:p>
      </dgm:t>
    </dgm:pt>
    <dgm:pt modelId="{2397BC29-6329-4E7D-BE48-A8B94531E508}" type="pres">
      <dgm:prSet presAssocID="{F8456139-7BFD-420A-99C6-396A03070EE2}" presName="childShp" presStyleLbl="bgAccFollowNode1" presStyleIdx="1" presStyleCnt="2" custLinFactNeighborX="467" custLinFactNeighborY="986">
        <dgm:presLayoutVars>
          <dgm:bulletEnabled val="1"/>
        </dgm:presLayoutVars>
      </dgm:prSet>
      <dgm:spPr/>
      <dgm:t>
        <a:bodyPr/>
        <a:lstStyle/>
        <a:p>
          <a:endParaRPr lang="en-US"/>
        </a:p>
      </dgm:t>
    </dgm:pt>
  </dgm:ptLst>
  <dgm:cxnLst>
    <dgm:cxn modelId="{E082583F-742B-4CD3-BF9A-BC0EA1AE0319}" srcId="{F8456139-7BFD-420A-99C6-396A03070EE2}" destId="{15225016-E216-4EB7-8098-6B61B71E2D60}" srcOrd="0" destOrd="0" parTransId="{75BC1DA9-5E9D-4C9E-9C6A-F9E51CEBE171}" sibTransId="{0F7015E4-551A-4D96-873A-B74B9AC9CC49}"/>
    <dgm:cxn modelId="{935FEEA9-F1B8-440A-B269-022C98C5DC5E}" srcId="{78217606-951D-41D2-952E-EC392A35DD29}" destId="{F8456139-7BFD-420A-99C6-396A03070EE2}" srcOrd="1" destOrd="0" parTransId="{FF4FCB21-6622-48D9-A764-8C18F91CC625}" sibTransId="{F5AE9002-A3EE-4240-BF74-24D8FB7DAB2F}"/>
    <dgm:cxn modelId="{E8352A55-C04D-4078-B6F3-3320B59F678A}" type="presOf" srcId="{4B4A788D-5565-4ABD-801C-82850766CCD4}" destId="{AA736CA9-A1DD-414E-A332-FE5A26391AAD}" srcOrd="0" destOrd="0" presId="urn:microsoft.com/office/officeart/2005/8/layout/vList6"/>
    <dgm:cxn modelId="{AABAB99E-92DA-4EA3-99EF-B64C2F1B24D8}" srcId="{78217606-951D-41D2-952E-EC392A35DD29}" destId="{E5A6BD55-A146-41D2-8DBD-36C0D8830C00}" srcOrd="0" destOrd="0" parTransId="{50C63186-EA50-45FD-8818-42F8EC715206}" sibTransId="{E8616D60-96A5-4C1A-B44C-6B15E29AA39E}"/>
    <dgm:cxn modelId="{9E1E5688-A042-4C1B-A018-5FF26DE90976}" type="presOf" srcId="{F8456139-7BFD-420A-99C6-396A03070EE2}" destId="{8AD4261D-678F-4ABF-84B5-D670B0CD9D10}" srcOrd="0" destOrd="0" presId="urn:microsoft.com/office/officeart/2005/8/layout/vList6"/>
    <dgm:cxn modelId="{DB78B80A-5FCD-4A04-8096-1068DA28BD0C}" type="presOf" srcId="{78217606-951D-41D2-952E-EC392A35DD29}" destId="{BF605195-CE15-4C5C-9FC5-D3EE985B0434}" srcOrd="0" destOrd="0" presId="urn:microsoft.com/office/officeart/2005/8/layout/vList6"/>
    <dgm:cxn modelId="{6B62BD88-07C6-4139-99D3-9961A363E4CD}" type="presOf" srcId="{15225016-E216-4EB7-8098-6B61B71E2D60}" destId="{2397BC29-6329-4E7D-BE48-A8B94531E508}" srcOrd="0" destOrd="0" presId="urn:microsoft.com/office/officeart/2005/8/layout/vList6"/>
    <dgm:cxn modelId="{9629E708-4DA2-4E49-96C1-4D32BD686B33}" srcId="{E5A6BD55-A146-41D2-8DBD-36C0D8830C00}" destId="{4B4A788D-5565-4ABD-801C-82850766CCD4}" srcOrd="0" destOrd="0" parTransId="{33F530FE-2CE9-409C-89FB-0A5E96D1FFC0}" sibTransId="{79208935-6D5E-4B7E-92C9-72B684FB2E34}"/>
    <dgm:cxn modelId="{EB7B2479-CDF1-4EE0-A1EA-450DDB49C959}" type="presOf" srcId="{E5A6BD55-A146-41D2-8DBD-36C0D8830C00}" destId="{5D9EBA38-0893-4F4C-9AFD-142E86FD6392}" srcOrd="0" destOrd="0" presId="urn:microsoft.com/office/officeart/2005/8/layout/vList6"/>
    <dgm:cxn modelId="{D4F085EE-5977-4E19-8B9F-6D5CAB8E3921}" type="presParOf" srcId="{BF605195-CE15-4C5C-9FC5-D3EE985B0434}" destId="{E77D4156-87A3-4231-9C91-B3A6B48DD269}" srcOrd="0" destOrd="0" presId="urn:microsoft.com/office/officeart/2005/8/layout/vList6"/>
    <dgm:cxn modelId="{CC98124C-636B-4D02-9067-EE85DD7F52F3}" type="presParOf" srcId="{E77D4156-87A3-4231-9C91-B3A6B48DD269}" destId="{5D9EBA38-0893-4F4C-9AFD-142E86FD6392}" srcOrd="0" destOrd="0" presId="urn:microsoft.com/office/officeart/2005/8/layout/vList6"/>
    <dgm:cxn modelId="{5084B67F-1C40-4AF7-A9F6-53864641B316}" type="presParOf" srcId="{E77D4156-87A3-4231-9C91-B3A6B48DD269}" destId="{AA736CA9-A1DD-414E-A332-FE5A26391AAD}" srcOrd="1" destOrd="0" presId="urn:microsoft.com/office/officeart/2005/8/layout/vList6"/>
    <dgm:cxn modelId="{49F2FD47-A1C2-49E8-8D28-6A6D73A00CD0}" type="presParOf" srcId="{BF605195-CE15-4C5C-9FC5-D3EE985B0434}" destId="{170BD4CE-3FB1-488D-A356-9D3285876256}" srcOrd="1" destOrd="0" presId="urn:microsoft.com/office/officeart/2005/8/layout/vList6"/>
    <dgm:cxn modelId="{F5A6AAA3-6780-46C1-8C1A-1DF8B184BD36}" type="presParOf" srcId="{BF605195-CE15-4C5C-9FC5-D3EE985B0434}" destId="{12D4D3FE-FF20-49E3-9641-0701AC0249A0}" srcOrd="2" destOrd="0" presId="urn:microsoft.com/office/officeart/2005/8/layout/vList6"/>
    <dgm:cxn modelId="{A7AEF39A-A3AF-485E-AC0C-431FAA510726}" type="presParOf" srcId="{12D4D3FE-FF20-49E3-9641-0701AC0249A0}" destId="{8AD4261D-678F-4ABF-84B5-D670B0CD9D10}" srcOrd="0" destOrd="0" presId="urn:microsoft.com/office/officeart/2005/8/layout/vList6"/>
    <dgm:cxn modelId="{E362E80C-AEE4-4DAB-9EB0-DBA0F58B6B40}" type="presParOf" srcId="{12D4D3FE-FF20-49E3-9641-0701AC0249A0}" destId="{2397BC29-6329-4E7D-BE48-A8B94531E508}" srcOrd="1" destOrd="0" presId="urn:microsoft.com/office/officeart/2005/8/layout/vList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A736CA9-A1DD-414E-A332-FE5A26391AAD}">
      <dsp:nvSpPr>
        <dsp:cNvPr id="0" name=""/>
        <dsp:cNvSpPr/>
      </dsp:nvSpPr>
      <dsp:spPr>
        <a:xfrm>
          <a:off x="3261359" y="0"/>
          <a:ext cx="4892040" cy="2333811"/>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285750" lvl="1" indent="-285750" algn="ctr" defTabSz="2400300">
            <a:lnSpc>
              <a:spcPct val="90000"/>
            </a:lnSpc>
            <a:spcBef>
              <a:spcPct val="0"/>
            </a:spcBef>
            <a:spcAft>
              <a:spcPct val="15000"/>
            </a:spcAft>
            <a:buChar char="••"/>
          </a:pPr>
          <a:r>
            <a:rPr lang="en-US" sz="5400" b="1" kern="1200" dirty="0" smtClean="0">
              <a:latin typeface="a song for jennifer" pitchFamily="2" charset="0"/>
            </a:rPr>
            <a:t>FRONT END</a:t>
          </a:r>
          <a:endParaRPr lang="en-US" sz="5400" b="1" kern="1200" dirty="0">
            <a:latin typeface="a song for jennifer" pitchFamily="2" charset="0"/>
          </a:endParaRPr>
        </a:p>
      </dsp:txBody>
      <dsp:txXfrm>
        <a:off x="3261359" y="0"/>
        <a:ext cx="4892040" cy="2333811"/>
      </dsp:txXfrm>
    </dsp:sp>
    <dsp:sp modelId="{5D9EBA38-0893-4F4C-9AFD-142E86FD6392}">
      <dsp:nvSpPr>
        <dsp:cNvPr id="0" name=""/>
        <dsp:cNvSpPr/>
      </dsp:nvSpPr>
      <dsp:spPr>
        <a:xfrm>
          <a:off x="0" y="0"/>
          <a:ext cx="3261360" cy="23338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95250" rIns="190500" bIns="95250" numCol="1" spcCol="1270" anchor="ctr" anchorCtr="0">
          <a:noAutofit/>
        </a:bodyPr>
        <a:lstStyle/>
        <a:p>
          <a:pPr lvl="0" algn="ctr" defTabSz="2222500">
            <a:lnSpc>
              <a:spcPct val="90000"/>
            </a:lnSpc>
            <a:spcBef>
              <a:spcPct val="0"/>
            </a:spcBef>
            <a:spcAft>
              <a:spcPct val="35000"/>
            </a:spcAft>
          </a:pPr>
          <a:r>
            <a:rPr lang="en-US" sz="5000" b="1" kern="1200" dirty="0" smtClean="0">
              <a:latin typeface="a song for jennifer" pitchFamily="2" charset="0"/>
            </a:rPr>
            <a:t>JAVA 7.0 WITH JSP</a:t>
          </a:r>
          <a:endParaRPr lang="en-US" sz="5000" b="1" kern="1200" dirty="0">
            <a:latin typeface="a song for jennifer" pitchFamily="2" charset="0"/>
          </a:endParaRPr>
        </a:p>
      </dsp:txBody>
      <dsp:txXfrm>
        <a:off x="0" y="0"/>
        <a:ext cx="3261360" cy="2333811"/>
      </dsp:txXfrm>
    </dsp:sp>
    <dsp:sp modelId="{2397BC29-6329-4E7D-BE48-A8B94531E508}">
      <dsp:nvSpPr>
        <dsp:cNvPr id="0" name=""/>
        <dsp:cNvSpPr/>
      </dsp:nvSpPr>
      <dsp:spPr>
        <a:xfrm>
          <a:off x="3261359" y="2568388"/>
          <a:ext cx="4892040" cy="2333811"/>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285750" lvl="1" indent="-285750" algn="ctr" defTabSz="2400300">
            <a:lnSpc>
              <a:spcPct val="90000"/>
            </a:lnSpc>
            <a:spcBef>
              <a:spcPct val="0"/>
            </a:spcBef>
            <a:spcAft>
              <a:spcPct val="15000"/>
            </a:spcAft>
            <a:buChar char="••"/>
          </a:pPr>
          <a:r>
            <a:rPr lang="en-US" sz="5400" b="1" kern="1200" dirty="0" smtClean="0">
              <a:latin typeface="a song for jennifer bold" pitchFamily="2" charset="0"/>
            </a:rPr>
            <a:t>BACK END</a:t>
          </a:r>
          <a:endParaRPr lang="en-US" sz="5400" b="1" kern="1200" dirty="0">
            <a:latin typeface="a song for jennifer bold" pitchFamily="2" charset="0"/>
          </a:endParaRPr>
        </a:p>
      </dsp:txBody>
      <dsp:txXfrm>
        <a:off x="3261359" y="2568388"/>
        <a:ext cx="4892040" cy="2333811"/>
      </dsp:txXfrm>
    </dsp:sp>
    <dsp:sp modelId="{8AD4261D-678F-4ABF-84B5-D670B0CD9D10}">
      <dsp:nvSpPr>
        <dsp:cNvPr id="0" name=""/>
        <dsp:cNvSpPr/>
      </dsp:nvSpPr>
      <dsp:spPr>
        <a:xfrm>
          <a:off x="0" y="2567790"/>
          <a:ext cx="3261360" cy="23338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lvl="0" algn="ctr" defTabSz="2400300">
            <a:lnSpc>
              <a:spcPct val="90000"/>
            </a:lnSpc>
            <a:spcBef>
              <a:spcPct val="0"/>
            </a:spcBef>
            <a:spcAft>
              <a:spcPct val="35000"/>
            </a:spcAft>
          </a:pPr>
          <a:r>
            <a:rPr lang="en-US" sz="5400" kern="1200" dirty="0" smtClean="0">
              <a:latin typeface="a song for jennifer" pitchFamily="2" charset="0"/>
            </a:rPr>
            <a:t>MYSQL 5.0</a:t>
          </a:r>
          <a:endParaRPr lang="en-US" sz="5400" kern="1200" dirty="0">
            <a:latin typeface="a song for jennifer" pitchFamily="2" charset="0"/>
          </a:endParaRPr>
        </a:p>
      </dsp:txBody>
      <dsp:txXfrm>
        <a:off x="0" y="2567790"/>
        <a:ext cx="3261360" cy="2333811"/>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DB2167AF-8B5A-4C66-80C0-860A9549166B}" type="datetimeFigureOut">
              <a:rPr lang="en-US" smtClean="0"/>
              <a:pPr/>
              <a:t>04-Jun-12</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86A2B0D4-F6ED-40C5-A642-838A8806EA4D}"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B2167AF-8B5A-4C66-80C0-860A9549166B}" type="datetimeFigureOut">
              <a:rPr lang="en-US" smtClean="0"/>
              <a:pPr/>
              <a:t>04-Jun-12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2B0D4-F6ED-40C5-A642-838A8806EA4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B2167AF-8B5A-4C66-80C0-860A9549166B}" type="datetimeFigureOut">
              <a:rPr lang="en-US" smtClean="0"/>
              <a:pPr/>
              <a:t>04-Jun-12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2B0D4-F6ED-40C5-A642-838A8806EA4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DB2167AF-8B5A-4C66-80C0-860A9549166B}" type="datetimeFigureOut">
              <a:rPr lang="en-US" smtClean="0"/>
              <a:pPr/>
              <a:t>04-Jun-12</a:t>
            </a:fld>
            <a:endParaRPr lang="en-US"/>
          </a:p>
        </p:txBody>
      </p:sp>
      <p:sp>
        <p:nvSpPr>
          <p:cNvPr id="9" name="Slide Number Placeholder 8"/>
          <p:cNvSpPr>
            <a:spLocks noGrp="1"/>
          </p:cNvSpPr>
          <p:nvPr>
            <p:ph type="sldNum" sz="quarter" idx="15"/>
          </p:nvPr>
        </p:nvSpPr>
        <p:spPr/>
        <p:txBody>
          <a:bodyPr rtlCol="0"/>
          <a:lstStyle/>
          <a:p>
            <a:fld id="{86A2B0D4-F6ED-40C5-A642-838A8806EA4D}"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DB2167AF-8B5A-4C66-80C0-860A9549166B}" type="datetimeFigureOut">
              <a:rPr lang="en-US" smtClean="0"/>
              <a:pPr/>
              <a:t>04-Jun-12</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86A2B0D4-F6ED-40C5-A642-838A8806EA4D}"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DB2167AF-8B5A-4C66-80C0-860A9549166B}" type="datetimeFigureOut">
              <a:rPr lang="en-US" smtClean="0"/>
              <a:pPr/>
              <a:t>04-Jun-12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A2B0D4-F6ED-40C5-A642-838A8806EA4D}"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DB2167AF-8B5A-4C66-80C0-860A9549166B}" type="datetimeFigureOut">
              <a:rPr lang="en-US" smtClean="0"/>
              <a:pPr/>
              <a:t>04-Jun-12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A2B0D4-F6ED-40C5-A642-838A8806EA4D}"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DB2167AF-8B5A-4C66-80C0-860A9549166B}" type="datetimeFigureOut">
              <a:rPr lang="en-US" smtClean="0"/>
              <a:pPr/>
              <a:t>04-Jun-12</a:t>
            </a:fld>
            <a:endParaRPr lang="en-US"/>
          </a:p>
        </p:txBody>
      </p:sp>
      <p:sp>
        <p:nvSpPr>
          <p:cNvPr id="7" name="Slide Number Placeholder 6"/>
          <p:cNvSpPr>
            <a:spLocks noGrp="1"/>
          </p:cNvSpPr>
          <p:nvPr>
            <p:ph type="sldNum" sz="quarter" idx="11"/>
          </p:nvPr>
        </p:nvSpPr>
        <p:spPr/>
        <p:txBody>
          <a:bodyPr rtlCol="0"/>
          <a:lstStyle/>
          <a:p>
            <a:fld id="{86A2B0D4-F6ED-40C5-A642-838A8806EA4D}"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2167AF-8B5A-4C66-80C0-860A9549166B}" type="datetimeFigureOut">
              <a:rPr lang="en-US" smtClean="0"/>
              <a:pPr/>
              <a:t>04-Jun-12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A2B0D4-F6ED-40C5-A642-838A8806EA4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DB2167AF-8B5A-4C66-80C0-860A9549166B}" type="datetimeFigureOut">
              <a:rPr lang="en-US" smtClean="0"/>
              <a:pPr/>
              <a:t>04-Jun-12</a:t>
            </a:fld>
            <a:endParaRPr lang="en-US"/>
          </a:p>
        </p:txBody>
      </p:sp>
      <p:sp>
        <p:nvSpPr>
          <p:cNvPr id="22" name="Slide Number Placeholder 21"/>
          <p:cNvSpPr>
            <a:spLocks noGrp="1"/>
          </p:cNvSpPr>
          <p:nvPr>
            <p:ph type="sldNum" sz="quarter" idx="15"/>
          </p:nvPr>
        </p:nvSpPr>
        <p:spPr/>
        <p:txBody>
          <a:bodyPr rtlCol="0"/>
          <a:lstStyle/>
          <a:p>
            <a:fld id="{86A2B0D4-F6ED-40C5-A642-838A8806EA4D}"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DB2167AF-8B5A-4C66-80C0-860A9549166B}" type="datetimeFigureOut">
              <a:rPr lang="en-US" smtClean="0"/>
              <a:pPr/>
              <a:t>04-Jun-12</a:t>
            </a:fld>
            <a:endParaRPr lang="en-US"/>
          </a:p>
        </p:txBody>
      </p:sp>
      <p:sp>
        <p:nvSpPr>
          <p:cNvPr id="18" name="Slide Number Placeholder 17"/>
          <p:cNvSpPr>
            <a:spLocks noGrp="1"/>
          </p:cNvSpPr>
          <p:nvPr>
            <p:ph type="sldNum" sz="quarter" idx="11"/>
          </p:nvPr>
        </p:nvSpPr>
        <p:spPr/>
        <p:txBody>
          <a:bodyPr rtlCol="0"/>
          <a:lstStyle/>
          <a:p>
            <a:fld id="{86A2B0D4-F6ED-40C5-A642-838A8806EA4D}"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DB2167AF-8B5A-4C66-80C0-860A9549166B}" type="datetimeFigureOut">
              <a:rPr lang="en-US" smtClean="0"/>
              <a:pPr/>
              <a:t>04-Jun-12</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86A2B0D4-F6ED-40C5-A642-838A8806EA4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Box 8"/>
          <p:cNvSpPr txBox="1">
            <a:spLocks noChangeArrowheads="1"/>
          </p:cNvSpPr>
          <p:nvPr/>
        </p:nvSpPr>
        <p:spPr bwMode="auto">
          <a:xfrm>
            <a:off x="152400" y="4623137"/>
            <a:ext cx="3657600" cy="1015663"/>
          </a:xfrm>
          <a:prstGeom prst="rect">
            <a:avLst/>
          </a:prstGeom>
          <a:noFill/>
          <a:ln w="9525">
            <a:noFill/>
            <a:miter lim="800000"/>
            <a:headEnd/>
            <a:tailEnd/>
          </a:ln>
        </p:spPr>
        <p:txBody>
          <a:bodyPr wrap="square">
            <a:spAutoFit/>
          </a:bodyPr>
          <a:lstStyle/>
          <a:p>
            <a:endParaRPr lang="en-US" sz="1400" b="1" dirty="0" smtClean="0">
              <a:latin typeface="Segoe UI" pitchFamily="34" charset="0"/>
              <a:ea typeface="Segoe UI" pitchFamily="34" charset="0"/>
              <a:cs typeface="Segoe UI" pitchFamily="34" charset="0"/>
            </a:endParaRPr>
          </a:p>
          <a:p>
            <a:r>
              <a:rPr lang="en-US" sz="1400" b="1" dirty="0" smtClean="0">
                <a:latin typeface="Segoe UI" pitchFamily="34" charset="0"/>
                <a:ea typeface="Segoe UI" pitchFamily="34" charset="0"/>
                <a:cs typeface="Segoe UI" pitchFamily="34" charset="0"/>
              </a:rPr>
              <a:t>SUBMITTED </a:t>
            </a:r>
            <a:r>
              <a:rPr lang="en-US" sz="1400" b="1" dirty="0">
                <a:latin typeface="Segoe UI" pitchFamily="34" charset="0"/>
                <a:ea typeface="Segoe UI" pitchFamily="34" charset="0"/>
                <a:cs typeface="Segoe UI" pitchFamily="34" charset="0"/>
              </a:rPr>
              <a:t>TO :</a:t>
            </a:r>
          </a:p>
          <a:p>
            <a:endParaRPr lang="en-US" sz="1200" b="1" dirty="0">
              <a:latin typeface="Segoe UI" pitchFamily="34" charset="0"/>
              <a:ea typeface="Segoe UI" pitchFamily="34" charset="0"/>
              <a:cs typeface="Segoe UI" pitchFamily="34" charset="0"/>
            </a:endParaRPr>
          </a:p>
          <a:p>
            <a:pPr>
              <a:buFont typeface="Wingdings" pitchFamily="2" charset="2"/>
              <a:buChar char="§"/>
            </a:pPr>
            <a:r>
              <a:rPr lang="en-US" sz="2000" dirty="0" err="1">
                <a:latin typeface="a song for jennifer" pitchFamily="2" charset="0"/>
                <a:ea typeface="Segoe UI" pitchFamily="34" charset="0"/>
                <a:cs typeface="Segoe UI" pitchFamily="34" charset="0"/>
              </a:rPr>
              <a:t>Dr.Surjit</a:t>
            </a:r>
            <a:r>
              <a:rPr lang="en-US" sz="2000" dirty="0">
                <a:latin typeface="a song for jennifer" pitchFamily="2" charset="0"/>
                <a:ea typeface="Segoe UI" pitchFamily="34" charset="0"/>
                <a:cs typeface="Segoe UI" pitchFamily="34" charset="0"/>
              </a:rPr>
              <a:t> </a:t>
            </a:r>
            <a:r>
              <a:rPr lang="en-US" sz="2000" dirty="0" smtClean="0">
                <a:latin typeface="a song for jennifer" pitchFamily="2" charset="0"/>
                <a:ea typeface="Segoe UI" pitchFamily="34" charset="0"/>
                <a:cs typeface="Segoe UI" pitchFamily="34" charset="0"/>
              </a:rPr>
              <a:t>Singh   (HOD </a:t>
            </a:r>
            <a:r>
              <a:rPr lang="en-US" sz="2000" dirty="0">
                <a:latin typeface="a song for jennifer" pitchFamily="2" charset="0"/>
                <a:ea typeface="Segoe UI" pitchFamily="34" charset="0"/>
                <a:cs typeface="Segoe UI" pitchFamily="34" charset="0"/>
              </a:rPr>
              <a:t>I.T. </a:t>
            </a:r>
            <a:r>
              <a:rPr lang="en-US" sz="2000" dirty="0" smtClean="0">
                <a:latin typeface="a song for jennifer" pitchFamily="2" charset="0"/>
                <a:ea typeface="Segoe UI" pitchFamily="34" charset="0"/>
                <a:cs typeface="Segoe UI" pitchFamily="34" charset="0"/>
              </a:rPr>
              <a:t>Dept)</a:t>
            </a:r>
            <a:endParaRPr lang="en-US" sz="2000" dirty="0">
              <a:latin typeface="a song for jennifer" pitchFamily="2" charset="0"/>
              <a:ea typeface="Segoe UI" pitchFamily="34" charset="0"/>
              <a:cs typeface="Segoe UI" pitchFamily="34" charset="0"/>
            </a:endParaRPr>
          </a:p>
        </p:txBody>
      </p:sp>
      <p:sp>
        <p:nvSpPr>
          <p:cNvPr id="10244" name="TextBox 10"/>
          <p:cNvSpPr txBox="1">
            <a:spLocks noChangeArrowheads="1"/>
          </p:cNvSpPr>
          <p:nvPr/>
        </p:nvSpPr>
        <p:spPr bwMode="auto">
          <a:xfrm>
            <a:off x="5943600" y="4709517"/>
            <a:ext cx="2819400" cy="1785104"/>
          </a:xfrm>
          <a:prstGeom prst="rect">
            <a:avLst/>
          </a:prstGeom>
          <a:noFill/>
          <a:ln w="9525">
            <a:noFill/>
            <a:miter lim="800000"/>
            <a:headEnd/>
            <a:tailEnd/>
          </a:ln>
        </p:spPr>
        <p:txBody>
          <a:bodyPr wrap="square">
            <a:spAutoFit/>
          </a:bodyPr>
          <a:lstStyle/>
          <a:p>
            <a:r>
              <a:rPr lang="en-US" sz="1400" b="1" dirty="0">
                <a:latin typeface="Times New Roman" pitchFamily="18" charset="0"/>
                <a:cs typeface="Times New Roman" pitchFamily="18" charset="0"/>
              </a:rPr>
              <a:t>SUBMITTED BY</a:t>
            </a:r>
          </a:p>
          <a:p>
            <a:endParaRPr lang="en-US" sz="1200" b="1" dirty="0">
              <a:latin typeface="Times New Roman" pitchFamily="18" charset="0"/>
              <a:cs typeface="Times New Roman" pitchFamily="18" charset="0"/>
            </a:endParaRPr>
          </a:p>
          <a:p>
            <a:pPr>
              <a:lnSpc>
                <a:spcPct val="200000"/>
              </a:lnSpc>
              <a:buFont typeface="Wingdings" pitchFamily="2" charset="2"/>
              <a:buChar char="§"/>
            </a:pPr>
            <a:r>
              <a:rPr lang="en-US" dirty="0" err="1" smtClean="0">
                <a:latin typeface="a song for jennifer" pitchFamily="2" charset="0"/>
                <a:ea typeface="Segoe UI" pitchFamily="34" charset="0"/>
                <a:cs typeface="Segoe UI" pitchFamily="34" charset="0"/>
              </a:rPr>
              <a:t>Aashish</a:t>
            </a:r>
            <a:r>
              <a:rPr lang="en-US" dirty="0" smtClean="0">
                <a:latin typeface="a song for jennifer" pitchFamily="2" charset="0"/>
                <a:ea typeface="Segoe UI" pitchFamily="34" charset="0"/>
                <a:cs typeface="Segoe UI" pitchFamily="34" charset="0"/>
              </a:rPr>
              <a:t> </a:t>
            </a:r>
            <a:r>
              <a:rPr lang="en-US" dirty="0" err="1" smtClean="0">
                <a:latin typeface="a song for jennifer" pitchFamily="2" charset="0"/>
                <a:ea typeface="Segoe UI" pitchFamily="34" charset="0"/>
                <a:cs typeface="Segoe UI" pitchFamily="34" charset="0"/>
              </a:rPr>
              <a:t>Mahajan</a:t>
            </a:r>
            <a:r>
              <a:rPr lang="en-US" dirty="0" smtClean="0">
                <a:latin typeface="a song for jennifer" pitchFamily="2" charset="0"/>
                <a:ea typeface="Segoe UI" pitchFamily="34" charset="0"/>
                <a:cs typeface="Segoe UI" pitchFamily="34" charset="0"/>
              </a:rPr>
              <a:t> </a:t>
            </a:r>
            <a:r>
              <a:rPr lang="en-US" dirty="0">
                <a:latin typeface="a song for jennifer" pitchFamily="2" charset="0"/>
                <a:ea typeface="Segoe UI" pitchFamily="34" charset="0"/>
                <a:cs typeface="Segoe UI" pitchFamily="34" charset="0"/>
              </a:rPr>
              <a:t>(</a:t>
            </a:r>
            <a:r>
              <a:rPr lang="en-US" dirty="0" smtClean="0">
                <a:latin typeface="a song for jennifer" pitchFamily="2" charset="0"/>
                <a:ea typeface="Segoe UI" pitchFamily="34" charset="0"/>
                <a:cs typeface="Segoe UI" pitchFamily="34" charset="0"/>
              </a:rPr>
              <a:t>1308001)</a:t>
            </a:r>
            <a:endParaRPr lang="en-US" dirty="0">
              <a:latin typeface="a song for jennifer" pitchFamily="2" charset="0"/>
              <a:ea typeface="Segoe UI" pitchFamily="34" charset="0"/>
              <a:cs typeface="Segoe UI" pitchFamily="34" charset="0"/>
            </a:endParaRPr>
          </a:p>
          <a:p>
            <a:pPr>
              <a:lnSpc>
                <a:spcPct val="200000"/>
              </a:lnSpc>
              <a:buFont typeface="Wingdings" pitchFamily="2" charset="2"/>
              <a:buChar char="§"/>
            </a:pPr>
            <a:r>
              <a:rPr lang="en-US" dirty="0" err="1">
                <a:latin typeface="a song for jennifer" pitchFamily="2" charset="0"/>
                <a:ea typeface="Segoe UI" pitchFamily="34" charset="0"/>
                <a:cs typeface="Segoe UI" pitchFamily="34" charset="0"/>
              </a:rPr>
              <a:t>Manpreet</a:t>
            </a:r>
            <a:r>
              <a:rPr lang="en-US" dirty="0">
                <a:latin typeface="a song for jennifer" pitchFamily="2" charset="0"/>
                <a:ea typeface="Segoe UI" pitchFamily="34" charset="0"/>
                <a:cs typeface="Segoe UI" pitchFamily="34" charset="0"/>
              </a:rPr>
              <a:t> Dang (1308026</a:t>
            </a:r>
            <a:r>
              <a:rPr lang="en-US" dirty="0" smtClean="0">
                <a:latin typeface="a song for jennifer" pitchFamily="2" charset="0"/>
                <a:ea typeface="Segoe UI" pitchFamily="34" charset="0"/>
                <a:cs typeface="Segoe UI" pitchFamily="34" charset="0"/>
              </a:rPr>
              <a:t>)</a:t>
            </a:r>
            <a:endParaRPr lang="en-US" dirty="0">
              <a:latin typeface="a song for jennifer" pitchFamily="2" charset="0"/>
              <a:ea typeface="Segoe UI" pitchFamily="34" charset="0"/>
              <a:cs typeface="Segoe UI" pitchFamily="34" charset="0"/>
            </a:endParaRPr>
          </a:p>
          <a:p>
            <a:r>
              <a:rPr lang="en-US" sz="1200" b="1" dirty="0">
                <a:latin typeface="Times New Roman" pitchFamily="18" charset="0"/>
                <a:cs typeface="Times New Roman" pitchFamily="18" charset="0"/>
              </a:rPr>
              <a:t>  </a:t>
            </a:r>
          </a:p>
        </p:txBody>
      </p:sp>
      <p:sp>
        <p:nvSpPr>
          <p:cNvPr id="8" name="Rectangle 7"/>
          <p:cNvSpPr/>
          <p:nvPr/>
        </p:nvSpPr>
        <p:spPr>
          <a:xfrm>
            <a:off x="76200" y="1905000"/>
            <a:ext cx="8686800" cy="1631216"/>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sz="10000" b="1" cap="none" spc="0" dirty="0" smtClean="0">
                <a:ln>
                  <a:solidFill>
                    <a:schemeClr val="bg1"/>
                  </a:solidFill>
                  <a:prstDash val="solid"/>
                </a:ln>
                <a:solidFill>
                  <a:srgbClr val="002060"/>
                </a:solidFill>
                <a:effectLst>
                  <a:outerShdw blurRad="88000" dist="50800" dir="5040000" algn="tl">
                    <a:schemeClr val="accent4">
                      <a:tint val="80000"/>
                      <a:satMod val="250000"/>
                      <a:alpha val="45000"/>
                    </a:schemeClr>
                  </a:outerShdw>
                </a:effectLst>
                <a:latin typeface="a song for jennifer bold" pitchFamily="2" charset="0"/>
              </a:rPr>
              <a:t>Shop 4 </a:t>
            </a:r>
            <a:r>
              <a:rPr lang="en-US" sz="10000" b="1" cap="none" spc="0" dirty="0" err="1" smtClean="0">
                <a:ln>
                  <a:solidFill>
                    <a:schemeClr val="bg1"/>
                  </a:solidFill>
                  <a:prstDash val="solid"/>
                </a:ln>
                <a:solidFill>
                  <a:srgbClr val="002060"/>
                </a:solidFill>
                <a:effectLst>
                  <a:outerShdw blurRad="88000" dist="50800" dir="5040000" algn="tl">
                    <a:schemeClr val="accent4">
                      <a:tint val="80000"/>
                      <a:satMod val="250000"/>
                      <a:alpha val="45000"/>
                    </a:schemeClr>
                  </a:outerShdw>
                </a:effectLst>
                <a:latin typeface="a song for jennifer bold" pitchFamily="2" charset="0"/>
              </a:rPr>
              <a:t>Xclusive</a:t>
            </a:r>
            <a:endParaRPr lang="en-US" sz="10000" b="1" cap="none" spc="0" dirty="0">
              <a:ln>
                <a:solidFill>
                  <a:schemeClr val="bg1"/>
                </a:solidFill>
                <a:prstDash val="solid"/>
              </a:ln>
              <a:solidFill>
                <a:srgbClr val="002060"/>
              </a:solidFill>
              <a:effectLst>
                <a:outerShdw blurRad="88000" dist="50800" dir="5040000" algn="tl">
                  <a:schemeClr val="accent4">
                    <a:tint val="80000"/>
                    <a:satMod val="250000"/>
                    <a:alpha val="45000"/>
                  </a:schemeClr>
                </a:outerShdw>
              </a:effectLst>
              <a:latin typeface="a song for jennifer bold" pitchFamily="2" charset="0"/>
            </a:endParaRPr>
          </a:p>
        </p:txBody>
      </p:sp>
      <p:pic>
        <p:nvPicPr>
          <p:cNvPr id="1026" name="Picture 2" descr="C:\Users\aashish\Desktop\i_love_shopping.jpg"/>
          <p:cNvPicPr>
            <a:picLocks noChangeAspect="1" noChangeArrowheads="1"/>
          </p:cNvPicPr>
          <p:nvPr/>
        </p:nvPicPr>
        <p:blipFill>
          <a:blip r:embed="rId2" cstate="print"/>
          <a:srcRect/>
          <a:stretch>
            <a:fillRect/>
          </a:stretch>
        </p:blipFill>
        <p:spPr bwMode="auto">
          <a:xfrm>
            <a:off x="4038600" y="3285791"/>
            <a:ext cx="1635124" cy="1972009"/>
          </a:xfrm>
          <a:prstGeom prst="rect">
            <a:avLst/>
          </a:prstGeom>
          <a:noFill/>
        </p:spPr>
      </p:pic>
      <p:pic>
        <p:nvPicPr>
          <p:cNvPr id="1027" name="Picture 3" descr="C:\Users\aashish\Desktop\08-Shopping-760x350.jpg"/>
          <p:cNvPicPr>
            <a:picLocks noChangeAspect="1" noChangeArrowheads="1"/>
          </p:cNvPicPr>
          <p:nvPr/>
        </p:nvPicPr>
        <p:blipFill>
          <a:blip r:embed="rId3" cstate="print"/>
          <a:srcRect/>
          <a:stretch>
            <a:fillRect/>
          </a:stretch>
        </p:blipFill>
        <p:spPr bwMode="auto">
          <a:xfrm>
            <a:off x="0" y="0"/>
            <a:ext cx="9144000" cy="20574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p:cNvPicPr>
            <a:picLocks noChangeAspect="1" noChangeArrowheads="1"/>
          </p:cNvPicPr>
          <p:nvPr/>
        </p:nvPicPr>
        <p:blipFill>
          <a:blip r:embed="rId2" cstate="print"/>
          <a:srcRect/>
          <a:stretch>
            <a:fillRect/>
          </a:stretch>
        </p:blipFill>
        <p:spPr bwMode="auto">
          <a:xfrm>
            <a:off x="0" y="0"/>
            <a:ext cx="8763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5"/>
          <p:cNvPicPr>
            <a:picLocks noChangeAspect="1" noChangeArrowheads="1"/>
          </p:cNvPicPr>
          <p:nvPr/>
        </p:nvPicPr>
        <p:blipFill>
          <a:blip r:embed="rId2" cstate="print"/>
          <a:srcRect/>
          <a:stretch>
            <a:fillRect/>
          </a:stretch>
        </p:blipFill>
        <p:spPr bwMode="auto">
          <a:xfrm>
            <a:off x="0" y="0"/>
            <a:ext cx="8763000" cy="68580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4"/>
          <p:cNvPicPr>
            <a:picLocks noChangeAspect="1" noChangeArrowheads="1"/>
          </p:cNvPicPr>
          <p:nvPr/>
        </p:nvPicPr>
        <p:blipFill>
          <a:blip r:embed="rId2" cstate="print"/>
          <a:srcRect/>
          <a:stretch>
            <a:fillRect/>
          </a:stretch>
        </p:blipFill>
        <p:spPr bwMode="auto">
          <a:xfrm>
            <a:off x="0" y="0"/>
            <a:ext cx="8686800" cy="676275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6"/>
          <p:cNvPicPr>
            <a:picLocks noChangeAspect="1" noChangeArrowheads="1"/>
          </p:cNvPicPr>
          <p:nvPr/>
        </p:nvPicPr>
        <p:blipFill>
          <a:blip r:embed="rId2" cstate="print"/>
          <a:srcRect/>
          <a:stretch>
            <a:fillRect/>
          </a:stretch>
        </p:blipFill>
        <p:spPr bwMode="auto">
          <a:xfrm>
            <a:off x="0" y="0"/>
            <a:ext cx="8763000" cy="68580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7"/>
          <p:cNvPicPr>
            <a:picLocks noChangeAspect="1" noChangeArrowheads="1"/>
          </p:cNvPicPr>
          <p:nvPr/>
        </p:nvPicPr>
        <p:blipFill>
          <a:blip r:embed="rId2" cstate="print"/>
          <a:srcRect/>
          <a:stretch>
            <a:fillRect/>
          </a:stretch>
        </p:blipFill>
        <p:spPr bwMode="auto">
          <a:xfrm>
            <a:off x="0" y="0"/>
            <a:ext cx="8686800" cy="6857999"/>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8"/>
          <p:cNvPicPr>
            <a:picLocks noChangeAspect="1" noChangeArrowheads="1"/>
          </p:cNvPicPr>
          <p:nvPr/>
        </p:nvPicPr>
        <p:blipFill>
          <a:blip r:embed="rId2" cstate="print"/>
          <a:srcRect/>
          <a:stretch>
            <a:fillRect/>
          </a:stretch>
        </p:blipFill>
        <p:spPr bwMode="auto">
          <a:xfrm>
            <a:off x="0" y="1"/>
            <a:ext cx="8763000" cy="68580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6"/>
          <p:cNvPicPr>
            <a:picLocks noChangeAspect="1" noChangeArrowheads="1"/>
          </p:cNvPicPr>
          <p:nvPr/>
        </p:nvPicPr>
        <p:blipFill>
          <a:blip r:embed="rId2" cstate="print"/>
          <a:srcRect/>
          <a:stretch>
            <a:fillRect/>
          </a:stretch>
        </p:blipFill>
        <p:spPr bwMode="auto">
          <a:xfrm>
            <a:off x="0" y="0"/>
            <a:ext cx="8763000" cy="68580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9"/>
          <p:cNvPicPr>
            <a:picLocks noChangeAspect="1" noChangeArrowheads="1"/>
          </p:cNvPicPr>
          <p:nvPr/>
        </p:nvPicPr>
        <p:blipFill>
          <a:blip r:embed="rId2" cstate="print"/>
          <a:srcRect/>
          <a:stretch>
            <a:fillRect/>
          </a:stretch>
        </p:blipFill>
        <p:spPr bwMode="auto">
          <a:xfrm>
            <a:off x="0" y="0"/>
            <a:ext cx="8763000" cy="68580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0"/>
          <p:cNvPicPr>
            <a:picLocks noChangeAspect="1" noChangeArrowheads="1"/>
          </p:cNvPicPr>
          <p:nvPr/>
        </p:nvPicPr>
        <p:blipFill>
          <a:blip r:embed="rId2" cstate="print"/>
          <a:srcRect/>
          <a:stretch>
            <a:fillRect/>
          </a:stretch>
        </p:blipFill>
        <p:spPr bwMode="auto">
          <a:xfrm>
            <a:off x="76200" y="0"/>
            <a:ext cx="8763000" cy="68580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2"/>
          <p:cNvPicPr>
            <a:picLocks noChangeAspect="1" noChangeArrowheads="1"/>
          </p:cNvPicPr>
          <p:nvPr/>
        </p:nvPicPr>
        <p:blipFill>
          <a:blip r:embed="rId2" cstate="print"/>
          <a:srcRect/>
          <a:stretch>
            <a:fillRect/>
          </a:stretch>
        </p:blipFill>
        <p:spPr bwMode="auto">
          <a:xfrm>
            <a:off x="0" y="0"/>
            <a:ext cx="8763000" cy="68580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020762"/>
          </a:xfrm>
        </p:spPr>
        <p:txBody>
          <a:bodyPr>
            <a:normAutofit/>
          </a:bodyPr>
          <a:lstStyle/>
          <a:p>
            <a:pPr algn="ctr"/>
            <a:r>
              <a:rPr lang="en-US" sz="4800" dirty="0" smtClean="0">
                <a:latin typeface="Goudy Stout" pitchFamily="18" charset="0"/>
              </a:rPr>
              <a:t> </a:t>
            </a:r>
            <a:r>
              <a:rPr lang="en-US" sz="4800" b="1" dirty="0" smtClean="0">
                <a:latin typeface="a song for jennifer" pitchFamily="2" charset="0"/>
              </a:rPr>
              <a:t>OBJECTIVES</a:t>
            </a:r>
            <a:endParaRPr lang="en-US" sz="4800" b="1" dirty="0">
              <a:latin typeface="a song for jennifer" pitchFamily="2" charset="0"/>
            </a:endParaRPr>
          </a:p>
        </p:txBody>
      </p:sp>
      <p:sp>
        <p:nvSpPr>
          <p:cNvPr id="3" name="Content Placeholder 2"/>
          <p:cNvSpPr>
            <a:spLocks noGrp="1"/>
          </p:cNvSpPr>
          <p:nvPr>
            <p:ph sz="quarter" idx="1"/>
          </p:nvPr>
        </p:nvSpPr>
        <p:spPr>
          <a:xfrm>
            <a:off x="381000" y="1295400"/>
            <a:ext cx="8229600" cy="4953000"/>
          </a:xfrm>
        </p:spPr>
        <p:txBody>
          <a:bodyPr>
            <a:normAutofit fontScale="92500" lnSpcReduction="10000"/>
          </a:bodyPr>
          <a:lstStyle/>
          <a:p>
            <a:pPr lvl="0" algn="just">
              <a:lnSpc>
                <a:spcPct val="150000"/>
              </a:lnSpc>
              <a:buFont typeface="Wingdings" pitchFamily="2" charset="2"/>
              <a:buChar char="Ø"/>
            </a:pPr>
            <a:r>
              <a:rPr lang="en-US" sz="2200" dirty="0" smtClean="0">
                <a:latin typeface="Arial" pitchFamily="34" charset="0"/>
                <a:cs typeface="Arial" pitchFamily="34" charset="0"/>
              </a:rPr>
              <a:t>The  main objective of the project is to provide the products online so that one does not have to move from one store to another in search of particular product.</a:t>
            </a:r>
          </a:p>
          <a:p>
            <a:pPr algn="just">
              <a:lnSpc>
                <a:spcPct val="150000"/>
              </a:lnSpc>
              <a:buFont typeface="Wingdings" pitchFamily="2" charset="2"/>
              <a:buChar char="Ø"/>
            </a:pPr>
            <a:r>
              <a:rPr lang="en-US" sz="2200" dirty="0" smtClean="0">
                <a:latin typeface="Arial" pitchFamily="34" charset="0"/>
                <a:cs typeface="Arial" pitchFamily="34" charset="0"/>
              </a:rPr>
              <a:t>Secondly, to save the time and money of the customer.</a:t>
            </a:r>
          </a:p>
          <a:p>
            <a:pPr lvl="0" algn="just">
              <a:lnSpc>
                <a:spcPct val="150000"/>
              </a:lnSpc>
              <a:buFont typeface="Wingdings" pitchFamily="2" charset="2"/>
              <a:buChar char="Ø"/>
            </a:pPr>
            <a:r>
              <a:rPr lang="en-US" sz="2200" dirty="0" smtClean="0">
                <a:latin typeface="Arial" pitchFamily="34" charset="0"/>
                <a:cs typeface="Arial" pitchFamily="34" charset="0"/>
              </a:rPr>
              <a:t>To provide services 24 hours a day, seven days a week.</a:t>
            </a:r>
          </a:p>
          <a:p>
            <a:pPr lvl="0" algn="just">
              <a:lnSpc>
                <a:spcPct val="150000"/>
              </a:lnSpc>
              <a:buFont typeface="Wingdings" pitchFamily="2" charset="2"/>
              <a:buChar char="Ø"/>
            </a:pPr>
            <a:r>
              <a:rPr lang="en-US" sz="2200" dirty="0" smtClean="0">
                <a:latin typeface="Arial" pitchFamily="34" charset="0"/>
                <a:cs typeface="Arial" pitchFamily="34" charset="0"/>
              </a:rPr>
              <a:t>To reach a Global Audience.</a:t>
            </a:r>
          </a:p>
          <a:p>
            <a:pPr algn="just">
              <a:lnSpc>
                <a:spcPct val="150000"/>
              </a:lnSpc>
              <a:buFont typeface="Wingdings" pitchFamily="2" charset="2"/>
              <a:buChar char="Ø"/>
            </a:pPr>
            <a:r>
              <a:rPr lang="en-US" sz="2200" dirty="0" smtClean="0">
                <a:latin typeface="Arial" pitchFamily="34" charset="0"/>
                <a:cs typeface="Arial" pitchFamily="34" charset="0"/>
              </a:rPr>
              <a:t>To make savings in set-up and operational costs.</a:t>
            </a:r>
          </a:p>
          <a:p>
            <a:pPr algn="just">
              <a:lnSpc>
                <a:spcPct val="150000"/>
              </a:lnSpc>
              <a:buFont typeface="Wingdings" pitchFamily="2" charset="2"/>
              <a:buChar char="Ø"/>
            </a:pPr>
            <a:r>
              <a:rPr lang="en-US" sz="2200" dirty="0" smtClean="0">
                <a:latin typeface="Arial" pitchFamily="34" charset="0"/>
                <a:cs typeface="Arial" pitchFamily="34" charset="0"/>
              </a:rPr>
              <a:t>To provide customer the facility to order the product online and payment of that can also be done online through credit card, visa card, Net Banking   and even by Cash On Delivery of the Product. </a:t>
            </a:r>
          </a:p>
          <a:p>
            <a:pPr>
              <a:buNone/>
            </a:pPr>
            <a:endParaRPr lang="en-US" sz="1800" dirty="0" smtClean="0">
              <a:latin typeface="Arial" pitchFamily="34" charset="0"/>
              <a:cs typeface="Arial" pitchFamily="34" charset="0"/>
            </a:endParaRPr>
          </a:p>
          <a:p>
            <a:pPr>
              <a:buNone/>
            </a:pPr>
            <a:endParaRPr lang="en-US" sz="1800" dirty="0" smtClean="0">
              <a:latin typeface="Arial" pitchFamily="34" charset="0"/>
              <a:cs typeface="Arial" pitchFamily="34" charset="0"/>
            </a:endParaRPr>
          </a:p>
          <a:p>
            <a:pPr>
              <a:buNone/>
            </a:pPr>
            <a:endParaRPr lang="en-US" sz="18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p:cNvPicPr>
            <a:picLocks noChangeAspect="1" noChangeArrowheads="1"/>
          </p:cNvPicPr>
          <p:nvPr/>
        </p:nvPicPr>
        <p:blipFill>
          <a:blip r:embed="rId2" cstate="print"/>
          <a:srcRect/>
          <a:stretch>
            <a:fillRect/>
          </a:stretch>
        </p:blipFill>
        <p:spPr bwMode="auto">
          <a:xfrm>
            <a:off x="0" y="0"/>
            <a:ext cx="8763000" cy="683895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p:cNvPicPr>
            <a:picLocks noChangeAspect="1" noChangeArrowheads="1"/>
          </p:cNvPicPr>
          <p:nvPr/>
        </p:nvPicPr>
        <p:blipFill>
          <a:blip r:embed="rId2" cstate="print"/>
          <a:srcRect/>
          <a:stretch>
            <a:fillRect/>
          </a:stretch>
        </p:blipFill>
        <p:spPr bwMode="auto">
          <a:xfrm>
            <a:off x="0" y="1"/>
            <a:ext cx="8763000" cy="68580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7"/>
          <p:cNvPicPr>
            <a:picLocks noChangeAspect="1" noChangeArrowheads="1"/>
          </p:cNvPicPr>
          <p:nvPr/>
        </p:nvPicPr>
        <p:blipFill>
          <a:blip r:embed="rId2" cstate="print"/>
          <a:srcRect/>
          <a:stretch>
            <a:fillRect/>
          </a:stretch>
        </p:blipFill>
        <p:spPr bwMode="auto">
          <a:xfrm>
            <a:off x="0" y="0"/>
            <a:ext cx="8763000" cy="685800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8"/>
          <p:cNvPicPr>
            <a:picLocks noChangeAspect="1" noChangeArrowheads="1"/>
          </p:cNvPicPr>
          <p:nvPr/>
        </p:nvPicPr>
        <p:blipFill>
          <a:blip r:embed="rId2" cstate="print"/>
          <a:srcRect/>
          <a:stretch>
            <a:fillRect/>
          </a:stretch>
        </p:blipFill>
        <p:spPr bwMode="auto">
          <a:xfrm>
            <a:off x="0" y="0"/>
            <a:ext cx="8763000" cy="6905625"/>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9"/>
          <p:cNvPicPr>
            <a:picLocks noChangeAspect="1" noChangeArrowheads="1"/>
          </p:cNvPicPr>
          <p:nvPr/>
        </p:nvPicPr>
        <p:blipFill>
          <a:blip r:embed="rId2" cstate="print"/>
          <a:srcRect/>
          <a:stretch>
            <a:fillRect/>
          </a:stretch>
        </p:blipFill>
        <p:spPr bwMode="auto">
          <a:xfrm>
            <a:off x="0" y="0"/>
            <a:ext cx="8763000" cy="681037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7"/>
          <p:cNvPicPr>
            <a:picLocks noChangeAspect="1" noChangeArrowheads="1"/>
          </p:cNvPicPr>
          <p:nvPr/>
        </p:nvPicPr>
        <p:blipFill>
          <a:blip r:embed="rId2" cstate="print"/>
          <a:srcRect t="12872" r="22220" b="4214"/>
          <a:stretch>
            <a:fillRect/>
          </a:stretch>
        </p:blipFill>
        <p:spPr bwMode="auto">
          <a:xfrm>
            <a:off x="-1" y="0"/>
            <a:ext cx="8763001" cy="68580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t="3125" r="43777" b="20833"/>
          <a:stretch>
            <a:fillRect/>
          </a:stretch>
        </p:blipFill>
        <p:spPr bwMode="auto">
          <a:xfrm>
            <a:off x="0" y="0"/>
            <a:ext cx="8686800" cy="68580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0"/>
          <p:cNvPicPr>
            <a:picLocks noChangeAspect="1" noChangeArrowheads="1"/>
          </p:cNvPicPr>
          <p:nvPr/>
        </p:nvPicPr>
        <p:blipFill>
          <a:blip r:embed="rId2" cstate="print"/>
          <a:srcRect l="2682" t="13281" r="22220" b="4297"/>
          <a:stretch>
            <a:fillRect/>
          </a:stretch>
        </p:blipFill>
        <p:spPr bwMode="auto">
          <a:xfrm>
            <a:off x="0" y="0"/>
            <a:ext cx="8839200" cy="68580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3"/>
          <p:cNvPicPr>
            <a:picLocks noChangeAspect="1" noChangeArrowheads="1"/>
          </p:cNvPicPr>
          <p:nvPr/>
        </p:nvPicPr>
        <p:blipFill>
          <a:blip r:embed="rId2" cstate="print"/>
          <a:srcRect l="1434" t="12891" r="25079" b="25781"/>
          <a:stretch>
            <a:fillRect/>
          </a:stretch>
        </p:blipFill>
        <p:spPr bwMode="auto">
          <a:xfrm>
            <a:off x="0" y="0"/>
            <a:ext cx="8770918" cy="68580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0"/>
          <p:cNvPicPr>
            <a:picLocks noChangeAspect="1" noChangeArrowheads="1"/>
          </p:cNvPicPr>
          <p:nvPr/>
        </p:nvPicPr>
        <p:blipFill>
          <a:blip r:embed="rId2" cstate="print"/>
          <a:srcRect/>
          <a:stretch>
            <a:fillRect/>
          </a:stretch>
        </p:blipFill>
        <p:spPr bwMode="auto">
          <a:xfrm>
            <a:off x="0" y="0"/>
            <a:ext cx="8763000" cy="68580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609600" y="1676400"/>
          <a:ext cx="8153400" cy="490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685800" y="304800"/>
            <a:ext cx="7969307" cy="861774"/>
          </a:xfrm>
          <a:prstGeom prst="rect">
            <a:avLst/>
          </a:prstGeom>
          <a:noFill/>
        </p:spPr>
        <p:txBody>
          <a:bodyPr wrap="square" rtlCol="0">
            <a:spAutoFit/>
          </a:bodyPr>
          <a:lstStyle/>
          <a:p>
            <a:pPr algn="ctr"/>
            <a:r>
              <a:rPr lang="en-US" sz="3200" b="1" dirty="0" smtClean="0">
                <a:latin typeface="Goudy Stout" pitchFamily="18" charset="0"/>
              </a:rPr>
              <a:t>     </a:t>
            </a:r>
            <a:r>
              <a:rPr lang="en-US" sz="5000" b="1" dirty="0" smtClean="0">
                <a:latin typeface="a song for jennifer" pitchFamily="2" charset="0"/>
              </a:rPr>
              <a:t>TECHNOLOGY USED</a:t>
            </a:r>
            <a:endParaRPr lang="en-US" sz="5000" b="1" dirty="0">
              <a:latin typeface="a song for jennifer" pitchFamily="2"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1"/>
          <p:cNvPicPr>
            <a:picLocks noChangeAspect="1" noChangeArrowheads="1"/>
          </p:cNvPicPr>
          <p:nvPr/>
        </p:nvPicPr>
        <p:blipFill>
          <a:blip r:embed="rId2" cstate="print"/>
          <a:srcRect/>
          <a:stretch>
            <a:fillRect/>
          </a:stretch>
        </p:blipFill>
        <p:spPr bwMode="auto">
          <a:xfrm>
            <a:off x="0" y="0"/>
            <a:ext cx="8839200" cy="68580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8"/>
          <p:cNvPicPr>
            <a:picLocks noChangeAspect="1" noChangeArrowheads="1"/>
          </p:cNvPicPr>
          <p:nvPr/>
        </p:nvPicPr>
        <p:blipFill>
          <a:blip r:embed="rId2" cstate="print"/>
          <a:srcRect l="2632" t="8889"/>
          <a:stretch>
            <a:fillRect/>
          </a:stretch>
        </p:blipFill>
        <p:spPr bwMode="auto">
          <a:xfrm>
            <a:off x="0" y="0"/>
            <a:ext cx="8763000" cy="68580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2"/>
          <p:cNvPicPr>
            <a:picLocks noChangeAspect="1" noChangeArrowheads="1"/>
          </p:cNvPicPr>
          <p:nvPr/>
        </p:nvPicPr>
        <p:blipFill>
          <a:blip r:embed="rId2" cstate="print"/>
          <a:srcRect l="2531" t="9315" r="22800" b="31757"/>
          <a:stretch>
            <a:fillRect/>
          </a:stretch>
        </p:blipFill>
        <p:spPr bwMode="auto">
          <a:xfrm>
            <a:off x="0" y="0"/>
            <a:ext cx="8763000" cy="2971800"/>
          </a:xfrm>
          <a:prstGeom prst="rect">
            <a:avLst/>
          </a:prstGeom>
          <a:noFill/>
          <a:ln w="9525">
            <a:noFill/>
            <a:miter lim="800000"/>
            <a:headEnd/>
            <a:tailEnd/>
          </a:ln>
        </p:spPr>
      </p:pic>
      <p:pic>
        <p:nvPicPr>
          <p:cNvPr id="26627" name="Picture 19"/>
          <p:cNvPicPr>
            <a:picLocks noChangeAspect="1" noChangeArrowheads="1"/>
          </p:cNvPicPr>
          <p:nvPr/>
        </p:nvPicPr>
        <p:blipFill>
          <a:blip r:embed="rId3" cstate="print"/>
          <a:srcRect l="2528" t="12328" r="22990" b="3973"/>
          <a:stretch>
            <a:fillRect/>
          </a:stretch>
        </p:blipFill>
        <p:spPr bwMode="auto">
          <a:xfrm>
            <a:off x="0" y="2971800"/>
            <a:ext cx="8763000" cy="38862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p:cNvPicPr>
            <a:picLocks noChangeAspect="1" noChangeArrowheads="1"/>
          </p:cNvPicPr>
          <p:nvPr/>
        </p:nvPicPr>
        <p:blipFill>
          <a:blip r:embed="rId2" cstate="print"/>
          <a:srcRect t="12607" r="22478" b="8810"/>
          <a:stretch>
            <a:fillRect/>
          </a:stretch>
        </p:blipFill>
        <p:spPr bwMode="auto">
          <a:xfrm>
            <a:off x="0" y="0"/>
            <a:ext cx="8763000" cy="68580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p:cNvPicPr>
            <a:picLocks noChangeAspect="1" noChangeArrowheads="1"/>
          </p:cNvPicPr>
          <p:nvPr/>
        </p:nvPicPr>
        <p:blipFill>
          <a:blip r:embed="rId2" cstate="print"/>
          <a:srcRect t="12607" r="22499" b="9230"/>
          <a:stretch>
            <a:fillRect/>
          </a:stretch>
        </p:blipFill>
        <p:spPr bwMode="auto">
          <a:xfrm>
            <a:off x="0" y="0"/>
            <a:ext cx="8686800" cy="685800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7"/>
          <p:cNvPicPr>
            <a:picLocks noChangeAspect="1" noChangeArrowheads="1"/>
          </p:cNvPicPr>
          <p:nvPr/>
        </p:nvPicPr>
        <p:blipFill>
          <a:blip r:embed="rId2" cstate="print"/>
          <a:srcRect t="13026" r="22499" b="8810"/>
          <a:stretch>
            <a:fillRect/>
          </a:stretch>
        </p:blipFill>
        <p:spPr bwMode="auto">
          <a:xfrm>
            <a:off x="0" y="0"/>
            <a:ext cx="8763000" cy="68580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0"/>
          <p:cNvPicPr>
            <a:picLocks noChangeAspect="1" noChangeArrowheads="1"/>
          </p:cNvPicPr>
          <p:nvPr/>
        </p:nvPicPr>
        <p:blipFill>
          <a:blip r:embed="rId2" cstate="print"/>
          <a:srcRect t="12186" r="21584" b="11345"/>
          <a:stretch>
            <a:fillRect/>
          </a:stretch>
        </p:blipFill>
        <p:spPr bwMode="auto">
          <a:xfrm>
            <a:off x="0" y="0"/>
            <a:ext cx="8763000" cy="68580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6"/>
          <p:cNvPicPr>
            <a:picLocks noChangeAspect="1" noChangeArrowheads="1"/>
          </p:cNvPicPr>
          <p:nvPr/>
        </p:nvPicPr>
        <p:blipFill>
          <a:blip r:embed="rId2" cstate="print"/>
          <a:srcRect t="13470" r="22531" b="7816"/>
          <a:stretch>
            <a:fillRect/>
          </a:stretch>
        </p:blipFill>
        <p:spPr bwMode="auto">
          <a:xfrm>
            <a:off x="0" y="0"/>
            <a:ext cx="8763000" cy="685800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3"/>
          <p:cNvPicPr>
            <a:picLocks noChangeAspect="1" noChangeArrowheads="1"/>
          </p:cNvPicPr>
          <p:nvPr/>
        </p:nvPicPr>
        <p:blipFill>
          <a:blip r:embed="rId2" cstate="print"/>
          <a:srcRect t="12630" r="22356" b="9917"/>
          <a:stretch>
            <a:fillRect/>
          </a:stretch>
        </p:blipFill>
        <p:spPr bwMode="auto">
          <a:xfrm>
            <a:off x="0" y="0"/>
            <a:ext cx="8763000" cy="685800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9"/>
          <p:cNvPicPr>
            <a:picLocks noChangeAspect="1" noChangeArrowheads="1"/>
          </p:cNvPicPr>
          <p:nvPr/>
        </p:nvPicPr>
        <p:blipFill>
          <a:blip r:embed="rId2" cstate="print"/>
          <a:srcRect r="22527" b="9917"/>
          <a:stretch>
            <a:fillRect/>
          </a:stretch>
        </p:blipFill>
        <p:spPr bwMode="auto">
          <a:xfrm>
            <a:off x="0" y="0"/>
            <a:ext cx="8763000" cy="4191000"/>
          </a:xfrm>
          <a:prstGeom prst="rect">
            <a:avLst/>
          </a:prstGeom>
          <a:noFill/>
          <a:ln w="9525">
            <a:noFill/>
            <a:miter lim="800000"/>
            <a:headEnd/>
            <a:tailEnd/>
          </a:ln>
        </p:spPr>
      </p:pic>
      <p:pic>
        <p:nvPicPr>
          <p:cNvPr id="33795" name="Picture 22"/>
          <p:cNvPicPr>
            <a:picLocks noChangeAspect="1" noChangeArrowheads="1"/>
          </p:cNvPicPr>
          <p:nvPr/>
        </p:nvPicPr>
        <p:blipFill>
          <a:blip r:embed="rId3" cstate="print"/>
          <a:srcRect t="50333" r="22714" b="10744"/>
          <a:stretch>
            <a:fillRect/>
          </a:stretch>
        </p:blipFill>
        <p:spPr bwMode="auto">
          <a:xfrm>
            <a:off x="0" y="4178300"/>
            <a:ext cx="8763000" cy="26797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467600" cy="1143000"/>
          </a:xfrm>
        </p:spPr>
        <p:txBody>
          <a:bodyPr>
            <a:normAutofit/>
          </a:bodyPr>
          <a:lstStyle/>
          <a:p>
            <a:pPr algn="ctr"/>
            <a:r>
              <a:rPr lang="en-US" sz="5400" b="1" dirty="0" smtClean="0">
                <a:latin typeface="a song for jennifer" pitchFamily="2" charset="0"/>
              </a:rPr>
              <a:t>	MODULES</a:t>
            </a:r>
            <a:endParaRPr lang="en-US" sz="5400" b="1" dirty="0">
              <a:latin typeface="a song for jennifer" pitchFamily="2" charset="0"/>
            </a:endParaRPr>
          </a:p>
        </p:txBody>
      </p:sp>
      <p:sp>
        <p:nvSpPr>
          <p:cNvPr id="3" name="TextBox 2"/>
          <p:cNvSpPr txBox="1"/>
          <p:nvPr/>
        </p:nvSpPr>
        <p:spPr>
          <a:xfrm>
            <a:off x="762000" y="1600200"/>
            <a:ext cx="6629400" cy="5570756"/>
          </a:xfrm>
          <a:prstGeom prst="rect">
            <a:avLst/>
          </a:prstGeom>
          <a:noFill/>
        </p:spPr>
        <p:txBody>
          <a:bodyPr wrap="square" rtlCol="0">
            <a:spAutoFit/>
          </a:bodyPr>
          <a:lstStyle/>
          <a:p>
            <a:pPr lvl="0" algn="just">
              <a:lnSpc>
                <a:spcPct val="150000"/>
              </a:lnSpc>
              <a:buFont typeface="Wingdings" pitchFamily="2" charset="2"/>
              <a:buChar char="Ø"/>
            </a:pPr>
            <a:r>
              <a:rPr lang="en-US" sz="2800" dirty="0" smtClean="0">
                <a:latin typeface="a song for jennifer" pitchFamily="2" charset="0"/>
                <a:cs typeface="Arial" pitchFamily="34" charset="0"/>
              </a:rPr>
              <a:t>Sign Up</a:t>
            </a:r>
          </a:p>
          <a:p>
            <a:pPr lvl="0" algn="just">
              <a:lnSpc>
                <a:spcPct val="150000"/>
              </a:lnSpc>
              <a:buFont typeface="Wingdings" pitchFamily="2" charset="2"/>
              <a:buChar char="Ø"/>
            </a:pPr>
            <a:r>
              <a:rPr lang="en-US" sz="2800" dirty="0" smtClean="0">
                <a:latin typeface="a song for jennifer" pitchFamily="2" charset="0"/>
                <a:cs typeface="Arial" pitchFamily="34" charset="0"/>
              </a:rPr>
              <a:t>Sign In</a:t>
            </a:r>
          </a:p>
          <a:p>
            <a:pPr lvl="0" algn="just">
              <a:lnSpc>
                <a:spcPct val="150000"/>
              </a:lnSpc>
              <a:buFont typeface="Wingdings" pitchFamily="2" charset="2"/>
              <a:buChar char="Ø"/>
            </a:pPr>
            <a:r>
              <a:rPr lang="en-US" sz="2800" dirty="0" smtClean="0">
                <a:latin typeface="a song for jennifer" pitchFamily="2" charset="0"/>
                <a:cs typeface="Arial" pitchFamily="34" charset="0"/>
              </a:rPr>
              <a:t>Administrator Module</a:t>
            </a:r>
          </a:p>
          <a:p>
            <a:pPr lvl="0" algn="just">
              <a:lnSpc>
                <a:spcPct val="150000"/>
              </a:lnSpc>
              <a:buFont typeface="Wingdings" pitchFamily="2" charset="2"/>
              <a:buChar char="Ø"/>
            </a:pPr>
            <a:r>
              <a:rPr lang="en-US" sz="2800" dirty="0" smtClean="0">
                <a:latin typeface="a song for jennifer" pitchFamily="2" charset="0"/>
                <a:cs typeface="Arial" pitchFamily="34" charset="0"/>
              </a:rPr>
              <a:t>Customer Services</a:t>
            </a:r>
          </a:p>
          <a:p>
            <a:pPr lvl="0" algn="just">
              <a:lnSpc>
                <a:spcPct val="150000"/>
              </a:lnSpc>
              <a:buFont typeface="Wingdings" pitchFamily="2" charset="2"/>
              <a:buChar char="Ø"/>
            </a:pPr>
            <a:r>
              <a:rPr lang="en-US" sz="2800" dirty="0" smtClean="0">
                <a:latin typeface="a song for jennifer" pitchFamily="2" charset="0"/>
                <a:cs typeface="Arial" pitchFamily="34" charset="0"/>
              </a:rPr>
              <a:t>Special Offers</a:t>
            </a:r>
          </a:p>
          <a:p>
            <a:pPr lvl="0" algn="just">
              <a:lnSpc>
                <a:spcPct val="150000"/>
              </a:lnSpc>
              <a:buFont typeface="Wingdings" pitchFamily="2" charset="2"/>
              <a:buChar char="Ø"/>
            </a:pPr>
            <a:r>
              <a:rPr lang="en-US" sz="2800" dirty="0" smtClean="0">
                <a:latin typeface="a song for jennifer" pitchFamily="2" charset="0"/>
                <a:cs typeface="Arial" pitchFamily="34" charset="0"/>
              </a:rPr>
              <a:t>Products Catalogue(Products Stock)</a:t>
            </a:r>
          </a:p>
          <a:p>
            <a:pPr lvl="0" algn="just">
              <a:lnSpc>
                <a:spcPct val="150000"/>
              </a:lnSpc>
              <a:buFont typeface="Wingdings" pitchFamily="2" charset="2"/>
              <a:buChar char="Ø"/>
            </a:pPr>
            <a:r>
              <a:rPr lang="en-US" sz="2800" dirty="0" smtClean="0">
                <a:latin typeface="a song for jennifer" pitchFamily="2" charset="0"/>
                <a:cs typeface="Arial" pitchFamily="34" charset="0"/>
              </a:rPr>
              <a:t>Shopping Cart</a:t>
            </a:r>
          </a:p>
          <a:p>
            <a:pPr lvl="0" algn="just">
              <a:lnSpc>
                <a:spcPct val="150000"/>
              </a:lnSpc>
              <a:buFont typeface="Wingdings" pitchFamily="2" charset="2"/>
              <a:buChar char="Ø"/>
            </a:pPr>
            <a:r>
              <a:rPr lang="en-US" sz="2800" dirty="0" smtClean="0">
                <a:latin typeface="a song for jennifer" pitchFamily="2" charset="0"/>
                <a:cs typeface="Arial" pitchFamily="34" charset="0"/>
              </a:rPr>
              <a:t>Payment Mode</a:t>
            </a:r>
          </a:p>
          <a:p>
            <a:endParaRPr lang="en-US" sz="2000" b="1" dirty="0">
              <a:latin typeface="Bookman Old Style"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8"/>
          <p:cNvPicPr>
            <a:picLocks noChangeAspect="1" noChangeArrowheads="1"/>
          </p:cNvPicPr>
          <p:nvPr/>
        </p:nvPicPr>
        <p:blipFill>
          <a:blip r:embed="rId2" cstate="print"/>
          <a:srcRect t="12230" r="21844" b="11151"/>
          <a:stretch>
            <a:fillRect/>
          </a:stretch>
        </p:blipFill>
        <p:spPr bwMode="auto">
          <a:xfrm>
            <a:off x="0" y="0"/>
            <a:ext cx="8763000" cy="68580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5"/>
          <p:cNvPicPr>
            <a:picLocks noChangeAspect="1" noChangeArrowheads="1"/>
          </p:cNvPicPr>
          <p:nvPr/>
        </p:nvPicPr>
        <p:blipFill>
          <a:blip r:embed="rId2" cstate="print"/>
          <a:srcRect t="12234" r="22858" b="6078"/>
          <a:stretch>
            <a:fillRect/>
          </a:stretch>
        </p:blipFill>
        <p:spPr bwMode="auto">
          <a:xfrm>
            <a:off x="0" y="0"/>
            <a:ext cx="8763000" cy="685800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31"/>
          <p:cNvPicPr>
            <a:picLocks noChangeAspect="1" noChangeArrowheads="1"/>
          </p:cNvPicPr>
          <p:nvPr/>
        </p:nvPicPr>
        <p:blipFill>
          <a:blip r:embed="rId2" cstate="print"/>
          <a:srcRect t="13315" r="22826" b="11113"/>
          <a:stretch>
            <a:fillRect/>
          </a:stretch>
        </p:blipFill>
        <p:spPr bwMode="auto">
          <a:xfrm>
            <a:off x="0" y="0"/>
            <a:ext cx="8763000" cy="68580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9"/>
          <p:cNvPicPr>
            <a:picLocks noChangeAspect="1" noChangeArrowheads="1"/>
          </p:cNvPicPr>
          <p:nvPr/>
        </p:nvPicPr>
        <p:blipFill>
          <a:blip r:embed="rId2" cstate="print"/>
          <a:srcRect r="22527" b="9917"/>
          <a:stretch>
            <a:fillRect/>
          </a:stretch>
        </p:blipFill>
        <p:spPr bwMode="auto">
          <a:xfrm>
            <a:off x="0" y="0"/>
            <a:ext cx="8763000" cy="4191000"/>
          </a:xfrm>
          <a:prstGeom prst="rect">
            <a:avLst/>
          </a:prstGeom>
          <a:noFill/>
          <a:ln w="9525">
            <a:noFill/>
            <a:miter lim="800000"/>
            <a:headEnd/>
            <a:tailEnd/>
          </a:ln>
        </p:spPr>
      </p:pic>
      <p:pic>
        <p:nvPicPr>
          <p:cNvPr id="3" name="Picture 22"/>
          <p:cNvPicPr>
            <a:picLocks noChangeAspect="1" noChangeArrowheads="1"/>
          </p:cNvPicPr>
          <p:nvPr/>
        </p:nvPicPr>
        <p:blipFill>
          <a:blip r:embed="rId3" cstate="print"/>
          <a:srcRect t="50333" r="22714" b="10744"/>
          <a:stretch>
            <a:fillRect/>
          </a:stretch>
        </p:blipFill>
        <p:spPr bwMode="auto">
          <a:xfrm>
            <a:off x="0" y="4178300"/>
            <a:ext cx="8763000" cy="26797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8"/>
          <p:cNvPicPr>
            <a:picLocks noChangeAspect="1" noChangeArrowheads="1"/>
          </p:cNvPicPr>
          <p:nvPr/>
        </p:nvPicPr>
        <p:blipFill>
          <a:blip r:embed="rId2" cstate="print"/>
          <a:srcRect t="12953" r="22520" b="3935"/>
          <a:stretch>
            <a:fillRect/>
          </a:stretch>
        </p:blipFill>
        <p:spPr bwMode="auto">
          <a:xfrm>
            <a:off x="0" y="0"/>
            <a:ext cx="8763000" cy="685800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1"/>
          <p:cNvPicPr>
            <a:picLocks noChangeAspect="1" noChangeArrowheads="1"/>
          </p:cNvPicPr>
          <p:nvPr/>
        </p:nvPicPr>
        <p:blipFill>
          <a:blip r:embed="rId2" cstate="print"/>
          <a:srcRect t="13715" r="22511" b="5144"/>
          <a:stretch>
            <a:fillRect/>
          </a:stretch>
        </p:blipFill>
        <p:spPr bwMode="auto">
          <a:xfrm>
            <a:off x="0" y="0"/>
            <a:ext cx="8686800" cy="6858000"/>
          </a:xfrm>
          <a:prstGeom prst="rect">
            <a:avLst/>
          </a:prstGeom>
          <a:noFill/>
          <a:ln w="9525">
            <a:noFill/>
            <a:miter lim="800000"/>
            <a:headEnd/>
            <a:tailEnd/>
          </a:ln>
        </p:spPr>
      </p:pic>
      <p:pic>
        <p:nvPicPr>
          <p:cNvPr id="38915" name="Picture 34"/>
          <p:cNvPicPr>
            <a:picLocks noChangeAspect="1" noChangeArrowheads="1"/>
          </p:cNvPicPr>
          <p:nvPr/>
        </p:nvPicPr>
        <p:blipFill>
          <a:blip r:embed="rId3" cstate="print"/>
          <a:srcRect l="29971" t="41898" r="34610" b="35249"/>
          <a:stretch>
            <a:fillRect/>
          </a:stretch>
        </p:blipFill>
        <p:spPr bwMode="auto">
          <a:xfrm>
            <a:off x="228600" y="4495800"/>
            <a:ext cx="4991150" cy="13716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8"/>
          <p:cNvPicPr>
            <a:picLocks noChangeAspect="1" noChangeArrowheads="1"/>
          </p:cNvPicPr>
          <p:nvPr/>
        </p:nvPicPr>
        <p:blipFill>
          <a:blip r:embed="rId2" cstate="print"/>
          <a:srcRect t="3125" r="43777" b="26271"/>
          <a:stretch>
            <a:fillRect/>
          </a:stretch>
        </p:blipFill>
        <p:spPr bwMode="auto">
          <a:xfrm>
            <a:off x="0" y="0"/>
            <a:ext cx="8763000" cy="685800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t="3125" r="43777" b="19792"/>
          <a:stretch>
            <a:fillRect/>
          </a:stretch>
        </p:blipFill>
        <p:spPr bwMode="auto">
          <a:xfrm>
            <a:off x="0" y="0"/>
            <a:ext cx="8686800" cy="68580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t="3125" r="43777" b="6250"/>
          <a:stretch>
            <a:fillRect/>
          </a:stretch>
        </p:blipFill>
        <p:spPr bwMode="auto">
          <a:xfrm>
            <a:off x="0" y="0"/>
            <a:ext cx="8686800" cy="68580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t="3125" r="43777" b="6250"/>
          <a:stretch>
            <a:fillRect/>
          </a:stretch>
        </p:blipFill>
        <p:spPr bwMode="auto">
          <a:xfrm>
            <a:off x="0" y="0"/>
            <a:ext cx="8686800" cy="68580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209800"/>
            <a:ext cx="9144000" cy="2062103"/>
          </a:xfrm>
          <a:prstGeom prst="rect">
            <a:avLst/>
          </a:prstGeom>
          <a:noFill/>
        </p:spPr>
        <p:txBody>
          <a:bodyPr wrap="square" rtlCol="0">
            <a:spAutoFit/>
          </a:bodyPr>
          <a:lstStyle/>
          <a:p>
            <a:pPr algn="ctr"/>
            <a:r>
              <a:rPr lang="en-US" sz="12800" dirty="0" smtClean="0">
                <a:latin typeface="a song for jennifer" pitchFamily="2" charset="0"/>
              </a:rPr>
              <a:t>SNAPSHOTS</a:t>
            </a:r>
            <a:endParaRPr lang="en-US" sz="12800" dirty="0">
              <a:latin typeface="a song for jennifer" pitchFamily="2" charset="0"/>
            </a:endParaRPr>
          </a:p>
        </p:txBody>
      </p:sp>
      <p:pic>
        <p:nvPicPr>
          <p:cNvPr id="5" name="Picture 2" descr="C:\Users\aashish\Desktop\i_love_shopping.jpg"/>
          <p:cNvPicPr>
            <a:picLocks noChangeAspect="1" noChangeArrowheads="1"/>
          </p:cNvPicPr>
          <p:nvPr/>
        </p:nvPicPr>
        <p:blipFill>
          <a:blip r:embed="rId2" cstate="print"/>
          <a:srcRect/>
          <a:stretch>
            <a:fillRect/>
          </a:stretch>
        </p:blipFill>
        <p:spPr bwMode="auto">
          <a:xfrm>
            <a:off x="6019800" y="3917217"/>
            <a:ext cx="2895600" cy="2940784"/>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t="3125" r="43777" b="19792"/>
          <a:stretch>
            <a:fillRect/>
          </a:stretch>
        </p:blipFill>
        <p:spPr bwMode="auto">
          <a:xfrm>
            <a:off x="-1" y="0"/>
            <a:ext cx="8839201"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0"/>
            <a:ext cx="8763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3"/>
          <p:cNvPicPr>
            <a:picLocks noChangeAspect="1" noChangeArrowheads="1"/>
          </p:cNvPicPr>
          <p:nvPr/>
        </p:nvPicPr>
        <p:blipFill>
          <a:blip r:embed="rId2" cstate="print"/>
          <a:srcRect/>
          <a:stretch>
            <a:fillRect/>
          </a:stretch>
        </p:blipFill>
        <p:spPr bwMode="auto">
          <a:xfrm>
            <a:off x="0" y="0"/>
            <a:ext cx="8763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3"/>
          <p:cNvPicPr>
            <a:picLocks noChangeAspect="1" noChangeArrowheads="1"/>
          </p:cNvPicPr>
          <p:nvPr/>
        </p:nvPicPr>
        <p:blipFill>
          <a:blip r:embed="rId2" cstate="print"/>
          <a:srcRect/>
          <a:stretch>
            <a:fillRect/>
          </a:stretch>
        </p:blipFill>
        <p:spPr bwMode="auto">
          <a:xfrm>
            <a:off x="0" y="0"/>
            <a:ext cx="88392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87</TotalTime>
  <Words>143</Words>
  <Application>Microsoft Office PowerPoint</Application>
  <PresentationFormat>On-screen Show (4:3)</PresentationFormat>
  <Paragraphs>33</Paragraphs>
  <Slides>50</Slides>
  <Notes>0</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Oriel</vt:lpstr>
      <vt:lpstr>Slide 1</vt:lpstr>
      <vt:lpstr> OBJECTIVES</vt:lpstr>
      <vt:lpstr>Slide 3</vt:lpstr>
      <vt:lpstr> MODULES</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 4 XCLUSIVE </dc:title>
  <dc:creator>user</dc:creator>
  <cp:lastModifiedBy>aashish</cp:lastModifiedBy>
  <cp:revision>11</cp:revision>
  <dcterms:created xsi:type="dcterms:W3CDTF">2012-06-03T17:23:43Z</dcterms:created>
  <dcterms:modified xsi:type="dcterms:W3CDTF">2012-06-03T20:45:02Z</dcterms:modified>
</cp:coreProperties>
</file>